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  <a:srgbClr val="FFCCCC"/>
    <a:srgbClr val="003300"/>
    <a:srgbClr val="000066"/>
    <a:srgbClr val="800000"/>
    <a:srgbClr val="996633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7" autoAdjust="0"/>
    <p:restoredTop sz="86357" autoAdjust="0"/>
  </p:normalViewPr>
  <p:slideViewPr>
    <p:cSldViewPr>
      <p:cViewPr>
        <p:scale>
          <a:sx n="124" d="100"/>
          <a:sy n="124" d="100"/>
        </p:scale>
        <p:origin x="-324" y="21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9981-C38E-4EAD-ADB3-5316C4DD47BD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2065C-5352-4730-A5F1-F0F4D3771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F4F30-A5A1-4114-ABA6-B01785F89105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15049-D751-4BD8-9ED0-EFFE4288A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B2032-148F-453F-800C-D224328FD3D4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F5378-90E1-42B9-B41A-130F8B42A7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3D403-579C-4337-B244-E58EA50BA00C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F7F40-949D-40E0-8B6C-949831090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37B01-BCD6-4584-97CC-F5C78C93A812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BB478-5A91-4B46-BD05-A438B9542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9E2B2-A7A7-4D9A-9F0D-BE922061C0FE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92803-BF1C-4EFD-9665-60CE49775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8C31A-203C-4479-AC56-81DE8DE349FB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E0552-EEB2-42D7-99C8-9BFFB65DE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00899-2455-4611-A344-2A967FAAA235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B8B09-CD98-412A-9867-1D22A732A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1CABD-8B32-4F28-87F6-616554CBF8B2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CF6F1-6062-45BC-B6CC-527132593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BD2E8-2595-430F-98A2-28A1A9F2BFF9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05F52-A05E-4BD6-AD97-8EE784CC2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00549-F372-4294-8391-7CD9DF9BABB4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9F359-1C20-4703-BC87-469D6B3FA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7AC8C4A-588A-40C5-AF24-019895821818}" type="datetimeFigureOut">
              <a:rPr lang="ru-RU"/>
              <a:pPr>
                <a:defRPr/>
              </a:pPr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585D89-4CBA-4B4E-8E88-4737FF2D62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921750" cy="735012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/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кружок по обучению чтению</a:t>
            </a:r>
            <a:b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«Скоро в школу</a:t>
            </a:r>
            <a:r>
              <a:rPr lang="ru-RU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David"/>
                <a:cs typeface="David"/>
              </a:rPr>
              <a:t>»</a:t>
            </a:r>
            <a:endParaRPr lang="ru-RU" sz="40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ea typeface="David"/>
              <a:cs typeface="David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3" y="1928802"/>
            <a:ext cx="8429683" cy="2357454"/>
          </a:xfrm>
        </p:spPr>
        <p:txBody>
          <a:bodyPr>
            <a:normAutofit/>
          </a:bodyPr>
          <a:lstStyle/>
          <a:p>
            <a:pPr lvl="0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/>
              <a:t>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b="0" dirty="0" err="1" smtClean="0">
                <a:latin typeface="Times New Roman" pitchFamily="18" charset="0"/>
                <a:cs typeface="Times New Roman" pitchFamily="18" charset="0"/>
              </a:rPr>
              <a:t>сенсорики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, крупной и мелкой моторики, фонематического слуха</a:t>
            </a:r>
            <a:r>
              <a:rPr lang="ru-RU" sz="1600" dirty="0" smtClean="0"/>
              <a:t>.</a:t>
            </a:r>
          </a:p>
          <a:p>
            <a:pPr lvl="0"/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Пополнение активного и пассивного словарного запаса и умение использовать его в речи, развитие грамматического строя речи, получение навыков словообразования и словоизменения; постановка правильного звукопроизношения.</a:t>
            </a:r>
          </a:p>
          <a:p>
            <a:pPr lvl="0"/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Обучение чтению: запоминание графического облика букв, соотнесение звуков с буквами, чтение слогов, чтение односложных и двусложных слов. Развитие навыка осознанного правильного чтения.</a:t>
            </a:r>
          </a:p>
          <a:p>
            <a:pPr lvl="0"/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Пробуждение интереса к книге, самостоятельному чтению.</a:t>
            </a:r>
          </a:p>
          <a:p>
            <a:pPr algn="just" eaLnBrk="1" hangingPunct="1">
              <a:spcBef>
                <a:spcPct val="0"/>
              </a:spcBef>
            </a:pPr>
            <a:endParaRPr lang="ru-RU" sz="16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endParaRPr lang="ru-RU" sz="17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034" y="1142985"/>
            <a:ext cx="8358246" cy="642941"/>
          </a:xfrm>
        </p:spPr>
        <p:txBody>
          <a:bodyPr rtlCol="0">
            <a:normAutofit fontScale="47500" lnSpcReduction="20000"/>
          </a:bodyPr>
          <a:lstStyle/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кружка: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овладение навыками связной речи и осознанного чтения. </a:t>
            </a: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067944" y="4273329"/>
            <a:ext cx="4824536" cy="2323593"/>
          </a:xfrm>
          <a:noFill/>
          <a:effectLst>
            <a:softEdge rad="317500"/>
          </a:effectLst>
        </p:spPr>
        <p:txBody>
          <a:bodyPr>
            <a:noAutofit/>
          </a:bodyPr>
          <a:lstStyle/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Рек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омендуемый возраст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посещения кружка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старшего,  подготовительного  дошкольного возраста (6-7 лет).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 проводятся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один раз в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неделю</a:t>
            </a:r>
            <a:r>
              <a:rPr lang="ru-RU" sz="1400" b="1" i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занятия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 старшие группы – 25 мин.; подготовительные-30 мин.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800" dirty="0" smtClean="0"/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u-RU" sz="1400" dirty="0" smtClean="0"/>
              <a:t> Руководитель кружка высшей категории МАДОУ </a:t>
            </a:r>
            <a:r>
              <a:rPr lang="ru-RU" sz="1400" dirty="0" err="1" smtClean="0"/>
              <a:t>д</a:t>
            </a:r>
            <a:r>
              <a:rPr lang="ru-RU" sz="1400" dirty="0" smtClean="0"/>
              <a:t>/с №73 «Огонек» </a:t>
            </a:r>
            <a:r>
              <a:rPr lang="ru-RU" sz="1400" b="1" i="1" dirty="0" smtClean="0"/>
              <a:t>Пономарева Татьяна Владимировна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positphotos_58520071-stock-illustration-cute-kids-reading-bo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857628"/>
            <a:ext cx="2643206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141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кружок по обучению чтению «Скоро в школу»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камушек</dc:title>
  <dc:creator>elena</dc:creator>
  <cp:lastModifiedBy>1</cp:lastModifiedBy>
  <cp:revision>48</cp:revision>
  <cp:lastPrinted>2017-08-31T05:17:37Z</cp:lastPrinted>
  <dcterms:created xsi:type="dcterms:W3CDTF">2017-07-27T10:11:33Z</dcterms:created>
  <dcterms:modified xsi:type="dcterms:W3CDTF">2023-09-07T09:45:59Z</dcterms:modified>
</cp:coreProperties>
</file>